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8" r:id="rId5"/>
    <p:sldId id="324" r:id="rId6"/>
    <p:sldId id="325" r:id="rId7"/>
    <p:sldId id="260" r:id="rId8"/>
    <p:sldId id="262" r:id="rId9"/>
    <p:sldId id="32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C6DCF-1767-4DBA-85DA-4B69BBE5975E}" v="90" dt="2021-11-29T14:42:4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77FC6DCF-1767-4DBA-85DA-4B69BBE5975E}"/>
    <pc:docChg chg="undo custSel delSld modSld">
      <pc:chgData name="Stijn Weijermars" userId="2933e1d2-70ff-47b3-ad61-d61e32fda646" providerId="ADAL" clId="{77FC6DCF-1767-4DBA-85DA-4B69BBE5975E}" dt="2021-11-29T14:47:38.857" v="227" actId="20577"/>
      <pc:docMkLst>
        <pc:docMk/>
      </pc:docMkLst>
      <pc:sldChg chg="del">
        <pc:chgData name="Stijn Weijermars" userId="2933e1d2-70ff-47b3-ad61-d61e32fda646" providerId="ADAL" clId="{77FC6DCF-1767-4DBA-85DA-4B69BBE5975E}" dt="2021-11-29T14:28:28.010" v="23" actId="47"/>
        <pc:sldMkLst>
          <pc:docMk/>
          <pc:sldMk cId="3854022411" sldId="256"/>
        </pc:sldMkLst>
      </pc:sldChg>
      <pc:sldChg chg="del">
        <pc:chgData name="Stijn Weijermars" userId="2933e1d2-70ff-47b3-ad61-d61e32fda646" providerId="ADAL" clId="{77FC6DCF-1767-4DBA-85DA-4B69BBE5975E}" dt="2021-11-29T14:28:28.010" v="23" actId="47"/>
        <pc:sldMkLst>
          <pc:docMk/>
          <pc:sldMk cId="1075797428" sldId="257"/>
        </pc:sldMkLst>
      </pc:sldChg>
      <pc:sldChg chg="del">
        <pc:chgData name="Stijn Weijermars" userId="2933e1d2-70ff-47b3-ad61-d61e32fda646" providerId="ADAL" clId="{77FC6DCF-1767-4DBA-85DA-4B69BBE5975E}" dt="2021-11-29T14:28:28.010" v="23" actId="47"/>
        <pc:sldMkLst>
          <pc:docMk/>
          <pc:sldMk cId="3648037620" sldId="258"/>
        </pc:sldMkLst>
      </pc:sldChg>
      <pc:sldChg chg="del">
        <pc:chgData name="Stijn Weijermars" userId="2933e1d2-70ff-47b3-ad61-d61e32fda646" providerId="ADAL" clId="{77FC6DCF-1767-4DBA-85DA-4B69BBE5975E}" dt="2021-11-29T14:28:21.233" v="22" actId="47"/>
        <pc:sldMkLst>
          <pc:docMk/>
          <pc:sldMk cId="1578459179" sldId="259"/>
        </pc:sldMkLst>
      </pc:sldChg>
      <pc:sldChg chg="modSp mod">
        <pc:chgData name="Stijn Weijermars" userId="2933e1d2-70ff-47b3-ad61-d61e32fda646" providerId="ADAL" clId="{77FC6DCF-1767-4DBA-85DA-4B69BBE5975E}" dt="2021-11-29T14:47:13.713" v="221" actId="20577"/>
        <pc:sldMkLst>
          <pc:docMk/>
          <pc:sldMk cId="409875749" sldId="262"/>
        </pc:sldMkLst>
        <pc:graphicFrameChg chg="mod modGraphic">
          <ac:chgData name="Stijn Weijermars" userId="2933e1d2-70ff-47b3-ad61-d61e32fda646" providerId="ADAL" clId="{77FC6DCF-1767-4DBA-85DA-4B69BBE5975E}" dt="2021-11-29T14:47:13.713" v="221" actId="20577"/>
          <ac:graphicFrameMkLst>
            <pc:docMk/>
            <pc:sldMk cId="409875749" sldId="262"/>
            <ac:graphicFrameMk id="5" creationId="{ED51B2BF-4C84-4638-A247-C194E9F5877D}"/>
          </ac:graphicFrameMkLst>
        </pc:graphicFrameChg>
      </pc:sldChg>
      <pc:sldChg chg="addSp delSp modSp mod">
        <pc:chgData name="Stijn Weijermars" userId="2933e1d2-70ff-47b3-ad61-d61e32fda646" providerId="ADAL" clId="{77FC6DCF-1767-4DBA-85DA-4B69BBE5975E}" dt="2021-11-29T14:47:38.857" v="227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77FC6DCF-1767-4DBA-85DA-4B69BBE5975E}" dt="2021-11-29T14:25:23.607" v="19" actId="20577"/>
          <ac:spMkLst>
            <pc:docMk/>
            <pc:sldMk cId="3878736986" sldId="268"/>
            <ac:spMk id="2" creationId="{9AB00E9D-FE5B-4000-93AD-A5933085A40A}"/>
          </ac:spMkLst>
        </pc:spChg>
        <pc:spChg chg="add del mod">
          <ac:chgData name="Stijn Weijermars" userId="2933e1d2-70ff-47b3-ad61-d61e32fda646" providerId="ADAL" clId="{77FC6DCF-1767-4DBA-85DA-4B69BBE5975E}" dt="2021-11-29T14:44:51.458" v="190" actId="478"/>
          <ac:spMkLst>
            <pc:docMk/>
            <pc:sldMk cId="3878736986" sldId="268"/>
            <ac:spMk id="3" creationId="{82F5F01A-8B97-482C-BDC3-4269E05E0DAB}"/>
          </ac:spMkLst>
        </pc:spChg>
        <pc:spChg chg="mod">
          <ac:chgData name="Stijn Weijermars" userId="2933e1d2-70ff-47b3-ad61-d61e32fda646" providerId="ADAL" clId="{77FC6DCF-1767-4DBA-85DA-4B69BBE5975E}" dt="2021-11-29T14:47:38.857" v="227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del">
        <pc:chgData name="Stijn Weijermars" userId="2933e1d2-70ff-47b3-ad61-d61e32fda646" providerId="ADAL" clId="{77FC6DCF-1767-4DBA-85DA-4B69BBE5975E}" dt="2021-11-29T14:28:17.818" v="21" actId="47"/>
        <pc:sldMkLst>
          <pc:docMk/>
          <pc:sldMk cId="303055656" sldId="315"/>
        </pc:sldMkLst>
      </pc:sldChg>
      <pc:sldChg chg="del">
        <pc:chgData name="Stijn Weijermars" userId="2933e1d2-70ff-47b3-ad61-d61e32fda646" providerId="ADAL" clId="{77FC6DCF-1767-4DBA-85DA-4B69BBE5975E}" dt="2021-11-29T14:28:28.010" v="23" actId="47"/>
        <pc:sldMkLst>
          <pc:docMk/>
          <pc:sldMk cId="1733543845" sldId="316"/>
        </pc:sldMkLst>
      </pc:sldChg>
      <pc:sldChg chg="del">
        <pc:chgData name="Stijn Weijermars" userId="2933e1d2-70ff-47b3-ad61-d61e32fda646" providerId="ADAL" clId="{77FC6DCF-1767-4DBA-85DA-4B69BBE5975E}" dt="2021-11-29T14:28:17.818" v="21" actId="47"/>
        <pc:sldMkLst>
          <pc:docMk/>
          <pc:sldMk cId="2333515019" sldId="318"/>
        </pc:sldMkLst>
      </pc:sldChg>
      <pc:sldChg chg="del">
        <pc:chgData name="Stijn Weijermars" userId="2933e1d2-70ff-47b3-ad61-d61e32fda646" providerId="ADAL" clId="{77FC6DCF-1767-4DBA-85DA-4B69BBE5975E}" dt="2021-11-29T14:28:17.818" v="21" actId="47"/>
        <pc:sldMkLst>
          <pc:docMk/>
          <pc:sldMk cId="1468090294" sldId="319"/>
        </pc:sldMkLst>
      </pc:sldChg>
      <pc:sldChg chg="del">
        <pc:chgData name="Stijn Weijermars" userId="2933e1d2-70ff-47b3-ad61-d61e32fda646" providerId="ADAL" clId="{77FC6DCF-1767-4DBA-85DA-4B69BBE5975E}" dt="2021-11-29T14:28:17.818" v="21" actId="47"/>
        <pc:sldMkLst>
          <pc:docMk/>
          <pc:sldMk cId="4119500305" sldId="320"/>
        </pc:sldMkLst>
      </pc:sldChg>
      <pc:sldChg chg="del">
        <pc:chgData name="Stijn Weijermars" userId="2933e1d2-70ff-47b3-ad61-d61e32fda646" providerId="ADAL" clId="{77FC6DCF-1767-4DBA-85DA-4B69BBE5975E}" dt="2021-11-29T14:28:17.818" v="21" actId="47"/>
        <pc:sldMkLst>
          <pc:docMk/>
          <pc:sldMk cId="815233322" sldId="321"/>
        </pc:sldMkLst>
      </pc:sldChg>
      <pc:sldChg chg="del">
        <pc:chgData name="Stijn Weijermars" userId="2933e1d2-70ff-47b3-ad61-d61e32fda646" providerId="ADAL" clId="{77FC6DCF-1767-4DBA-85DA-4B69BBE5975E}" dt="2021-11-29T14:28:17.818" v="21" actId="47"/>
        <pc:sldMkLst>
          <pc:docMk/>
          <pc:sldMk cId="19980819" sldId="323"/>
        </pc:sldMkLst>
      </pc:sldChg>
      <pc:sldChg chg="modSp mod">
        <pc:chgData name="Stijn Weijermars" userId="2933e1d2-70ff-47b3-ad61-d61e32fda646" providerId="ADAL" clId="{77FC6DCF-1767-4DBA-85DA-4B69BBE5975E}" dt="2021-11-29T14:41:31.588" v="158" actId="732"/>
        <pc:sldMkLst>
          <pc:docMk/>
          <pc:sldMk cId="2130239075" sldId="324"/>
        </pc:sldMkLst>
        <pc:spChg chg="mod">
          <ac:chgData name="Stijn Weijermars" userId="2933e1d2-70ff-47b3-ad61-d61e32fda646" providerId="ADAL" clId="{77FC6DCF-1767-4DBA-85DA-4B69BBE5975E}" dt="2021-11-29T14:40:55.369" v="157" actId="403"/>
          <ac:spMkLst>
            <pc:docMk/>
            <pc:sldMk cId="2130239075" sldId="324"/>
            <ac:spMk id="11" creationId="{60482E75-1986-4CD3-9D2C-F2BC3F59A907}"/>
          </ac:spMkLst>
        </pc:spChg>
        <pc:spChg chg="mod">
          <ac:chgData name="Stijn Weijermars" userId="2933e1d2-70ff-47b3-ad61-d61e32fda646" providerId="ADAL" clId="{77FC6DCF-1767-4DBA-85DA-4B69BBE5975E}" dt="2021-11-29T14:40:48.162" v="155" actId="404"/>
          <ac:spMkLst>
            <pc:docMk/>
            <pc:sldMk cId="2130239075" sldId="324"/>
            <ac:spMk id="13" creationId="{37D0982C-EF0F-4A25-96FD-88092D9FE83A}"/>
          </ac:spMkLst>
        </pc:spChg>
        <pc:picChg chg="mod modCrop">
          <ac:chgData name="Stijn Weijermars" userId="2933e1d2-70ff-47b3-ad61-d61e32fda646" providerId="ADAL" clId="{77FC6DCF-1767-4DBA-85DA-4B69BBE5975E}" dt="2021-11-29T14:41:31.588" v="158" actId="732"/>
          <ac:picMkLst>
            <pc:docMk/>
            <pc:sldMk cId="2130239075" sldId="324"/>
            <ac:picMk id="14" creationId="{E18D15EA-C8BB-431F-80D6-FCE6271D7225}"/>
          </ac:picMkLst>
        </pc:picChg>
      </pc:sldChg>
      <pc:sldChg chg="modSp mod">
        <pc:chgData name="Stijn Weijermars" userId="2933e1d2-70ff-47b3-ad61-d61e32fda646" providerId="ADAL" clId="{77FC6DCF-1767-4DBA-85DA-4B69BBE5975E}" dt="2021-11-29T14:42:31.931" v="165" actId="14100"/>
        <pc:sldMkLst>
          <pc:docMk/>
          <pc:sldMk cId="967822260" sldId="325"/>
        </pc:sldMkLst>
        <pc:spChg chg="mod">
          <ac:chgData name="Stijn Weijermars" userId="2933e1d2-70ff-47b3-ad61-d61e32fda646" providerId="ADAL" clId="{77FC6DCF-1767-4DBA-85DA-4B69BBE5975E}" dt="2021-11-29T14:41:50.036" v="159" actId="403"/>
          <ac:spMkLst>
            <pc:docMk/>
            <pc:sldMk cId="967822260" sldId="325"/>
            <ac:spMk id="2" creationId="{0BD008C1-28AD-4AAC-BE36-91A324CA5821}"/>
          </ac:spMkLst>
        </pc:spChg>
        <pc:spChg chg="mod">
          <ac:chgData name="Stijn Weijermars" userId="2933e1d2-70ff-47b3-ad61-d61e32fda646" providerId="ADAL" clId="{77FC6DCF-1767-4DBA-85DA-4B69BBE5975E}" dt="2021-11-29T14:42:31.931" v="165" actId="14100"/>
          <ac:spMkLst>
            <pc:docMk/>
            <pc:sldMk cId="967822260" sldId="325"/>
            <ac:spMk id="4" creationId="{A87DB09A-A074-4727-BED1-E1E7808ADFD8}"/>
          </ac:spMkLst>
        </pc:spChg>
      </pc:sldChg>
      <pc:sldChg chg="modSp mod modAnim">
        <pc:chgData name="Stijn Weijermars" userId="2933e1d2-70ff-47b3-ad61-d61e32fda646" providerId="ADAL" clId="{77FC6DCF-1767-4DBA-85DA-4B69BBE5975E}" dt="2021-11-29T14:39:30.675" v="123" actId="20577"/>
        <pc:sldMkLst>
          <pc:docMk/>
          <pc:sldMk cId="1285637889" sldId="326"/>
        </pc:sldMkLst>
        <pc:spChg chg="mod">
          <ac:chgData name="Stijn Weijermars" userId="2933e1d2-70ff-47b3-ad61-d61e32fda646" providerId="ADAL" clId="{77FC6DCF-1767-4DBA-85DA-4B69BBE5975E}" dt="2021-11-29T14:37:24.642" v="38" actId="403"/>
          <ac:spMkLst>
            <pc:docMk/>
            <pc:sldMk cId="1285637889" sldId="326"/>
            <ac:spMk id="2" creationId="{C61157DF-BE30-4DE2-8462-39DDC2EA13E8}"/>
          </ac:spMkLst>
        </pc:spChg>
        <pc:spChg chg="mod">
          <ac:chgData name="Stijn Weijermars" userId="2933e1d2-70ff-47b3-ad61-d61e32fda646" providerId="ADAL" clId="{77FC6DCF-1767-4DBA-85DA-4B69BBE5975E}" dt="2021-11-29T14:39:30.675" v="123" actId="20577"/>
          <ac:spMkLst>
            <pc:docMk/>
            <pc:sldMk cId="1285637889" sldId="326"/>
            <ac:spMk id="4" creationId="{5DA2089D-BB61-40BA-9D54-9D4EFB8C4DA4}"/>
          </ac:spMkLst>
        </pc:spChg>
        <pc:picChg chg="mod">
          <ac:chgData name="Stijn Weijermars" userId="2933e1d2-70ff-47b3-ad61-d61e32fda646" providerId="ADAL" clId="{77FC6DCF-1767-4DBA-85DA-4B69BBE5975E}" dt="2021-11-29T14:37:31.577" v="40" actId="1076"/>
          <ac:picMkLst>
            <pc:docMk/>
            <pc:sldMk cId="1285637889" sldId="326"/>
            <ac:picMk id="8" creationId="{00319F5E-8315-4B4B-A946-076F03DCD833}"/>
          </ac:picMkLst>
        </pc:picChg>
        <pc:picChg chg="mod">
          <ac:chgData name="Stijn Weijermars" userId="2933e1d2-70ff-47b3-ad61-d61e32fda646" providerId="ADAL" clId="{77FC6DCF-1767-4DBA-85DA-4B69BBE5975E}" dt="2021-11-29T14:37:46.980" v="43" actId="1076"/>
          <ac:picMkLst>
            <pc:docMk/>
            <pc:sldMk cId="1285637889" sldId="326"/>
            <ac:picMk id="10" creationId="{EB5B4F01-1AEC-46A1-A703-D5581BF98E96}"/>
          </ac:picMkLst>
        </pc:picChg>
        <pc:picChg chg="mod">
          <ac:chgData name="Stijn Weijermars" userId="2933e1d2-70ff-47b3-ad61-d61e32fda646" providerId="ADAL" clId="{77FC6DCF-1767-4DBA-85DA-4B69BBE5975E}" dt="2021-11-29T14:37:36.305" v="41" actId="1076"/>
          <ac:picMkLst>
            <pc:docMk/>
            <pc:sldMk cId="1285637889" sldId="326"/>
            <ac:picMk id="12" creationId="{AA0B5D5E-0EEC-4A43-A7A2-D69DEA92D30C}"/>
          </ac:picMkLst>
        </pc:picChg>
      </pc:sldChg>
      <pc:sldMasterChg chg="delSldLayout">
        <pc:chgData name="Stijn Weijermars" userId="2933e1d2-70ff-47b3-ad61-d61e32fda646" providerId="ADAL" clId="{77FC6DCF-1767-4DBA-85DA-4B69BBE5975E}" dt="2021-11-29T14:28:28.010" v="23" actId="47"/>
        <pc:sldMasterMkLst>
          <pc:docMk/>
          <pc:sldMasterMk cId="3796236846" sldId="2147483648"/>
        </pc:sldMasterMkLst>
        <pc:sldLayoutChg chg="del">
          <pc:chgData name="Stijn Weijermars" userId="2933e1d2-70ff-47b3-ad61-d61e32fda646" providerId="ADAL" clId="{77FC6DCF-1767-4DBA-85DA-4B69BBE5975E}" dt="2021-11-29T14:28:28.010" v="23" actId="47"/>
          <pc:sldLayoutMkLst>
            <pc:docMk/>
            <pc:sldMasterMk cId="3796236846" sldId="2147483648"/>
            <pc:sldLayoutMk cId="1987915537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IBM personal computer – eerste PC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39AB1-3DDA-4837-A2C1-E3966D380D9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9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29-11-2021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29-11-2021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29-11-2021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29-11-2021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29-11-2021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4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29-11-2021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29-11-2021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29-11-2021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01-12-2021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/>
              <a:t>Innovaties</a:t>
            </a:r>
            <a:endParaRPr lang="nl-NL" dirty="0"/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Nieuwe</a:t>
            </a:r>
            <a:r>
              <a:rPr lang="nl-NL" dirty="0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3BE6073-7F59-47B0-BD5F-9FCE0AC20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5" t="33592" r="19101" b="20453"/>
          <a:stretch/>
        </p:blipFill>
        <p:spPr>
          <a:xfrm>
            <a:off x="4987879" y="767921"/>
            <a:ext cx="6480000" cy="2715939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60482E75-1986-4CD3-9D2C-F2BC3F59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Nederlandse</a:t>
            </a:r>
            <a:r>
              <a:rPr lang="nl-NL" dirty="0"/>
              <a:t> </a:t>
            </a:r>
            <a:r>
              <a:rPr lang="nl-NL" sz="2400" dirty="0"/>
              <a:t>innovaties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7D0982C-EF0F-4A25-96FD-88092D9FE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543050"/>
            <a:ext cx="4011084" cy="4583114"/>
          </a:xfrm>
        </p:spPr>
        <p:txBody>
          <a:bodyPr/>
          <a:lstStyle/>
          <a:p>
            <a:r>
              <a:rPr lang="nl-NL" sz="2000" dirty="0"/>
              <a:t>1595 – Microscoop</a:t>
            </a:r>
          </a:p>
          <a:p>
            <a:r>
              <a:rPr lang="nl-NL" sz="2000" dirty="0"/>
              <a:t>1602 – Effectenbeurs</a:t>
            </a:r>
          </a:p>
          <a:p>
            <a:r>
              <a:rPr lang="nl-NL" sz="2000" dirty="0"/>
              <a:t>1620 – Onderzeeboot</a:t>
            </a:r>
          </a:p>
          <a:p>
            <a:r>
              <a:rPr lang="nl-NL" sz="2000" dirty="0"/>
              <a:t>1673 – Brandweerslang</a:t>
            </a:r>
          </a:p>
          <a:p>
            <a:r>
              <a:rPr lang="nl-NL" sz="2000" dirty="0"/>
              <a:t>1861 – Snellenkaart</a:t>
            </a:r>
          </a:p>
          <a:p>
            <a:r>
              <a:rPr lang="nl-NL" sz="2000" dirty="0"/>
              <a:t>1903 – Vierwielaandrijving</a:t>
            </a:r>
          </a:p>
          <a:p>
            <a:r>
              <a:rPr lang="nl-NL" sz="2000" dirty="0"/>
              <a:t>1958 – Flitspaal</a:t>
            </a:r>
          </a:p>
          <a:p>
            <a:r>
              <a:rPr lang="nl-NL" sz="2000" dirty="0"/>
              <a:t>1962 – Cassettebandje</a:t>
            </a:r>
          </a:p>
          <a:p>
            <a:r>
              <a:rPr lang="nl-NL" sz="2000" dirty="0"/>
              <a:t>1983 – CD (Philips en Sony)</a:t>
            </a:r>
          </a:p>
          <a:p>
            <a:endParaRPr lang="nl-NL" sz="2000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E18D15EA-C8BB-431F-80D6-FCE6271D7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50" t="38188" r="20995" b="31013"/>
          <a:stretch/>
        </p:blipFill>
        <p:spPr>
          <a:xfrm>
            <a:off x="4987879" y="3925140"/>
            <a:ext cx="6480000" cy="1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884395F-C38B-4368-ACB0-FFD0FA30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232" y="3963194"/>
            <a:ext cx="6866768" cy="22634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D008C1-28AD-4AAC-BE36-91A324CA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Digitale innovaties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7DB09A-A074-4727-BED1-E1E7808AD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695450"/>
            <a:ext cx="4011084" cy="3438525"/>
          </a:xfrm>
        </p:spPr>
        <p:txBody>
          <a:bodyPr/>
          <a:lstStyle/>
          <a:p>
            <a:r>
              <a:rPr lang="nl-NL" sz="2000" dirty="0"/>
              <a:t>1888 – IBM</a:t>
            </a:r>
          </a:p>
          <a:p>
            <a:r>
              <a:rPr lang="nl-NL" sz="2000" dirty="0"/>
              <a:t>1975 – </a:t>
            </a:r>
            <a:r>
              <a:rPr lang="nl-NL" sz="2000" dirty="0" err="1"/>
              <a:t>Mircosoft</a:t>
            </a:r>
            <a:endParaRPr lang="nl-NL" sz="2000" dirty="0"/>
          </a:p>
          <a:p>
            <a:r>
              <a:rPr lang="nl-NL" sz="2000" dirty="0"/>
              <a:t>1996 – Amazon</a:t>
            </a:r>
          </a:p>
          <a:p>
            <a:r>
              <a:rPr lang="nl-NL" sz="2000" dirty="0"/>
              <a:t>1997 – Google</a:t>
            </a:r>
          </a:p>
          <a:p>
            <a:r>
              <a:rPr lang="nl-NL" sz="2000" dirty="0"/>
              <a:t>1998 – Blockchain </a:t>
            </a:r>
          </a:p>
          <a:p>
            <a:r>
              <a:rPr lang="nl-NL" sz="2000" dirty="0"/>
              <a:t>2004 – Facebook</a:t>
            </a:r>
          </a:p>
          <a:p>
            <a:r>
              <a:rPr lang="nl-NL" sz="2000" dirty="0"/>
              <a:t>2010 – Instagram</a:t>
            </a:r>
          </a:p>
          <a:p>
            <a:r>
              <a:rPr lang="nl-NL" sz="2000" dirty="0"/>
              <a:t>2011 – Snapchat </a:t>
            </a:r>
          </a:p>
          <a:p>
            <a:r>
              <a:rPr lang="nl-NL" sz="2000" dirty="0"/>
              <a:t>2017 – Tik tok</a:t>
            </a:r>
          </a:p>
          <a:p>
            <a:r>
              <a:rPr lang="nl-NL" sz="2000" dirty="0"/>
              <a:t>2021 – </a:t>
            </a:r>
            <a:r>
              <a:rPr lang="nl-NL" sz="2000" dirty="0" err="1"/>
              <a:t>Metaverse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Collectie van populaire internet bedrijven logo – Redactionele stockfoto ©  rozelt #127149866">
            <a:extLst>
              <a:ext uri="{FF2B5EF4-FFF2-40B4-BE49-F238E27FC236}">
                <a16:creationId xmlns:a16="http://schemas.microsoft.com/office/drawing/2014/main" id="{9E4215F7-7EC5-447F-B6D3-7363921558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32" y="457200"/>
            <a:ext cx="6172200" cy="39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2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orten innovatie en het verschil: strategisch ...">
            <a:extLst>
              <a:ext uri="{FF2B5EF4-FFF2-40B4-BE49-F238E27FC236}">
                <a16:creationId xmlns:a16="http://schemas.microsoft.com/office/drawing/2014/main" id="{7E2C4B56-08D4-4ACF-AF9C-D8D773CDA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34" y="2210637"/>
            <a:ext cx="3951183" cy="39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834069-FA8E-4A9B-B820-82B90537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2" y="5184896"/>
            <a:ext cx="3495675" cy="15525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A2862A-7A96-4940-9974-8E2664CC3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923" y="193334"/>
            <a:ext cx="3003203" cy="2017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83E70C0-70DB-4B14-BDB2-B06BA37A4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17" y="5257379"/>
            <a:ext cx="3347066" cy="14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D51B2BF-4C84-4638-A247-C194E9F58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89420"/>
              </p:ext>
            </p:extLst>
          </p:nvPr>
        </p:nvGraphicFramePr>
        <p:xfrm>
          <a:off x="1004886" y="590550"/>
          <a:ext cx="10182228" cy="4419556"/>
        </p:xfrm>
        <a:graphic>
          <a:graphicData uri="http://schemas.openxmlformats.org/drawingml/2006/table">
            <a:tbl>
              <a:tblPr/>
              <a:tblGrid>
                <a:gridCol w="1697038">
                  <a:extLst>
                    <a:ext uri="{9D8B030D-6E8A-4147-A177-3AD203B41FA5}">
                      <a16:colId xmlns:a16="http://schemas.microsoft.com/office/drawing/2014/main" val="4274721382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3828247198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2469848919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1012306337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237045454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1726380859"/>
                    </a:ext>
                  </a:extLst>
                </a:gridCol>
              </a:tblGrid>
              <a:tr h="329299"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Aanpassingen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000644"/>
                          </a:solidFill>
                          <a:effectLst/>
                        </a:rPr>
                        <a:t>Innovaties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A7FF00"/>
                          </a:solidFill>
                          <a:effectLst/>
                        </a:rPr>
                        <a:t>Uitvindingen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97059"/>
                  </a:ext>
                </a:extLst>
              </a:tr>
              <a:tr h="1777714">
                <a:tc gridSpan="2"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Beperken zich tot de reeds aanwezige systeemeigenschappen (zoals kleur, vorm, toepassing)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0644"/>
                          </a:solidFill>
                          <a:effectLst/>
                        </a:rPr>
                        <a:t>Realiseert veranderingen in het systeem door (bijvoorbeeld) toevoegingen van nieuwe eigenschappen en functies, door een andere realisatie van bestaande functies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Grensoverschrijdend en systeem ontwerpend, creatie van een nieuw concept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8298"/>
                  </a:ext>
                </a:extLst>
              </a:tr>
              <a:tr h="823246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Stilistische aanpassingen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Gebruiks-aanpassingen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000644"/>
                          </a:solidFill>
                          <a:effectLst/>
                        </a:rPr>
                        <a:t>Marginale, Incrementele innovaties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000644"/>
                          </a:solidFill>
                          <a:effectLst/>
                        </a:rPr>
                        <a:t>Radicale, Basis innovaties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rgbClr val="A7FF00"/>
                          </a:solidFill>
                          <a:effectLst/>
                        </a:rPr>
                        <a:t>Doorbraak uitvindingen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Fundamentele uitvindingen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29247"/>
                  </a:ext>
                </a:extLst>
              </a:tr>
              <a:tr h="576272">
                <a:tc gridSpan="6"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Voorbeelden uit de elektronica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86289"/>
                  </a:ext>
                </a:extLst>
              </a:tr>
              <a:tr h="823246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Gekleurde behuizingen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Slimline pc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effectLst/>
                        </a:rPr>
                        <a:t>Portable pc, Tablet-pc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effectLst/>
                        </a:rPr>
                        <a:t>Personal computing (pc)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A7FF00"/>
                          </a:solidFill>
                          <a:effectLst/>
                        </a:rPr>
                        <a:t>Microcomputer IC (Intel 4004)</a:t>
                      </a: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kern="1200" dirty="0" err="1">
                          <a:solidFill>
                            <a:srgbClr val="A7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Halfgeleider-technologie</a:t>
                      </a:r>
                      <a:endParaRPr lang="nl-NL" sz="1800" kern="1200" dirty="0">
                        <a:solidFill>
                          <a:srgbClr val="A7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22" marR="72522" marT="36261" marB="3626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58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7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157DF-BE30-4DE2-8462-39DDC2E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Innovaties die de toekomst gaan veranderen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C6136DA-2252-4896-97D3-DF8D7790A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91" t="31190" r="29026" b="11566"/>
          <a:stretch/>
        </p:blipFill>
        <p:spPr>
          <a:xfrm>
            <a:off x="4801536" y="256594"/>
            <a:ext cx="3600000" cy="2690524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A2089D-BB61-40BA-9D54-9D4EFB8C4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019300"/>
            <a:ext cx="4011084" cy="4106864"/>
          </a:xfrm>
        </p:spPr>
        <p:txBody>
          <a:bodyPr>
            <a:normAutofit/>
          </a:bodyPr>
          <a:lstStyle/>
          <a:p>
            <a:r>
              <a:rPr lang="nl-NL" sz="2000" b="1" dirty="0"/>
              <a:t>Innovaties in de nieuwe economie</a:t>
            </a:r>
          </a:p>
          <a:p>
            <a:r>
              <a:rPr lang="nl-NL" sz="2000" b="1" dirty="0"/>
              <a:t>Stap 1. </a:t>
            </a:r>
            <a:r>
              <a:rPr lang="nl-NL" sz="2000" dirty="0"/>
              <a:t>Niet minder slecht, maar meer goed.</a:t>
            </a:r>
          </a:p>
          <a:p>
            <a:endParaRPr lang="nl-NL" sz="2000" dirty="0"/>
          </a:p>
          <a:p>
            <a:r>
              <a:rPr lang="nl-NL" sz="2000" b="1" dirty="0"/>
              <a:t>Stap 2. </a:t>
            </a:r>
            <a:r>
              <a:rPr lang="nl-NL" sz="2000" dirty="0"/>
              <a:t>Verantwoordelijk ondernemerschap, door de ontwikkeling van nieuwe producten;</a:t>
            </a:r>
            <a:br>
              <a:rPr lang="nl-NL" sz="2000" dirty="0"/>
            </a:br>
            <a:r>
              <a:rPr lang="nl-NL" sz="2000" dirty="0" err="1"/>
              <a:t>people</a:t>
            </a:r>
            <a:r>
              <a:rPr lang="nl-NL" sz="2000" dirty="0"/>
              <a:t>, </a:t>
            </a:r>
            <a:r>
              <a:rPr lang="nl-NL" sz="2000" dirty="0" err="1"/>
              <a:t>planet</a:t>
            </a:r>
            <a:r>
              <a:rPr lang="nl-NL" sz="2000" dirty="0"/>
              <a:t>, </a:t>
            </a:r>
            <a:r>
              <a:rPr lang="nl-NL" sz="2000" dirty="0" err="1"/>
              <a:t>profit</a:t>
            </a:r>
            <a:r>
              <a:rPr lang="nl-NL" sz="2000" dirty="0"/>
              <a:t>.</a:t>
            </a:r>
          </a:p>
          <a:p>
            <a:endParaRPr lang="nl-NL" sz="2000" dirty="0"/>
          </a:p>
          <a:p>
            <a:r>
              <a:rPr lang="nl-NL" sz="2000" b="1" dirty="0"/>
              <a:t>Stap 3. </a:t>
            </a:r>
            <a:r>
              <a:rPr lang="nl-NL" sz="2000" dirty="0"/>
              <a:t>Vernieuwen en verbeteren door samenwerken. (Delen is het nieuwe vermenigvuldigen)</a:t>
            </a:r>
            <a:endParaRPr lang="nl-NL" sz="20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319F5E-8315-4B4B-A946-076F03DCD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16" t="30680" r="28750" b="16871"/>
          <a:stretch/>
        </p:blipFill>
        <p:spPr>
          <a:xfrm>
            <a:off x="8478508" y="273050"/>
            <a:ext cx="3600000" cy="24737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B5B4F01-1AEC-46A1-A703-D5581BF98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63" t="25850" r="28521" b="12109"/>
          <a:stretch/>
        </p:blipFill>
        <p:spPr>
          <a:xfrm>
            <a:off x="4801536" y="3280895"/>
            <a:ext cx="3600000" cy="29003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0B5D5E-0EEC-4A43-A7A2-D69DEA92D3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10" t="31429" r="29745" b="6667"/>
          <a:stretch/>
        </p:blipFill>
        <p:spPr>
          <a:xfrm>
            <a:off x="8478508" y="3247376"/>
            <a:ext cx="3600000" cy="29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3788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290</TotalTime>
  <Words>230</Words>
  <Application>Microsoft Office PowerPoint</Application>
  <PresentationFormat>Breedbeeld</PresentationFormat>
  <Paragraphs>55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Yuverta</vt:lpstr>
      <vt:lpstr>Nieuwe economie</vt:lpstr>
      <vt:lpstr>Nederlandse innovaties</vt:lpstr>
      <vt:lpstr>Digitale innovaties</vt:lpstr>
      <vt:lpstr>PowerPoint-presentatie</vt:lpstr>
      <vt:lpstr>PowerPoint-presentatie</vt:lpstr>
      <vt:lpstr>Innovaties die de toekomst gaan veranderen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29</cp:revision>
  <dcterms:created xsi:type="dcterms:W3CDTF">2021-03-01T11:59:21Z</dcterms:created>
  <dcterms:modified xsi:type="dcterms:W3CDTF">2021-11-29T14:47:51Z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